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31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52"/>
    <p:restoredTop sz="79723" autoAdjust="0"/>
  </p:normalViewPr>
  <p:slideViewPr>
    <p:cSldViewPr snapToGrid="0" snapToObjects="1">
      <p:cViewPr varScale="1">
        <p:scale>
          <a:sx n="55" d="100"/>
          <a:sy n="55" d="100"/>
        </p:scale>
        <p:origin x="53" y="5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006"/>
    </p:cViewPr>
  </p:sorterViewPr>
  <p:notesViewPr>
    <p:cSldViewPr snapToGrid="0" snapToObjects="1">
      <p:cViewPr varScale="1">
        <p:scale>
          <a:sx n="59" d="100"/>
          <a:sy n="59" d="100"/>
        </p:scale>
        <p:origin x="300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344578-60AC-4A6D-B1BD-502448FCBD98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197879-9983-4A50-8BBB-AACA6A0BA8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56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DAE503-7676-4EC6-B874-36E81FA60754}" type="datetimeFigureOut">
              <a:rPr lang="en-US" smtClean="0"/>
              <a:t>5/18/2020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84E564-949A-48B8-AA9F-46F0C0AE8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43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those who didn’t bring a device,</a:t>
            </a:r>
            <a:r>
              <a:rPr lang="en-US" baseline="0" dirty="0" smtClean="0"/>
              <a:t> offer to email them via </a:t>
            </a:r>
            <a:r>
              <a:rPr lang="en-US" baseline="0" dirty="0" err="1" smtClean="0"/>
              <a:t>EventBrite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86B546-8556-4315-96DD-942723B5899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153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Survey link: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https://ou.libwizard.com/f/datasurvey</a:t>
            </a:r>
            <a:endParaRPr lang="en-US" dirty="0" smtClean="0"/>
          </a:p>
          <a:p>
            <a:r>
              <a:rPr lang="en-US" dirty="0" smtClean="0"/>
              <a:t>Workshop topic: Repetitive Tasks in R</a:t>
            </a:r>
          </a:p>
          <a:p>
            <a:r>
              <a:rPr lang="en-US" dirty="0" smtClean="0"/>
              <a:t>Workshop date: </a:t>
            </a:r>
            <a:fld id="{DC282969-C8BF-4EBF-812F-FF7661414B35}" type="datetime4">
              <a:rPr lang="en-US" smtClean="0"/>
              <a:t>May 18, 2020</a:t>
            </a:fld>
            <a:endParaRPr lang="en-US" dirty="0" smtClean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>
                <a:solidFill>
                  <a:srgbClr val="8E1731"/>
                </a:solidFill>
              </a:rPr>
              <a:t>Please take 3 min to help us improve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801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1934</TotalTime>
  <Words>40</Words>
  <Application>Microsoft Office PowerPoint</Application>
  <PresentationFormat>Widescreen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Helvetica</vt:lpstr>
      <vt:lpstr>Wingdings</vt:lpstr>
      <vt:lpstr>Custom Design</vt:lpstr>
      <vt:lpstr>Please take 3 min to help us improve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Curry, Claire M.</cp:lastModifiedBy>
  <cp:revision>113</cp:revision>
  <cp:lastPrinted>2018-08-14T18:03:12Z</cp:lastPrinted>
  <dcterms:created xsi:type="dcterms:W3CDTF">2018-06-15T17:19:10Z</dcterms:created>
  <dcterms:modified xsi:type="dcterms:W3CDTF">2020-05-18T18:16:51Z</dcterms:modified>
</cp:coreProperties>
</file>

<file path=docProps/thumbnail.jpeg>
</file>